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9" r:id="rId11"/>
    <p:sldId id="283" r:id="rId12"/>
    <p:sldId id="272" r:id="rId13"/>
    <p:sldId id="265" r:id="rId14"/>
    <p:sldId id="266" r:id="rId15"/>
    <p:sldId id="278" r:id="rId16"/>
    <p:sldId id="267" r:id="rId17"/>
    <p:sldId id="277" r:id="rId18"/>
    <p:sldId id="280" r:id="rId19"/>
    <p:sldId id="281" r:id="rId20"/>
    <p:sldId id="282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5 Medium" panose="020B0503030302020204" pitchFamily="34" charset="-127"/>
      <p:regular r:id="rId31"/>
    </p:embeddedFont>
    <p:embeddedFont>
      <p:font typeface="Microsoft GothicNeo" panose="020B0500000101010101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robots/spider-orange-181154" TargetMode="External"/><Relationship Id="rId3" Type="http://schemas.openxmlformats.org/officeDocument/2006/relationships/hyperlink" Target="https://github.com/LakshithaMadushan/Unity-Particle-System/issues/1" TargetMode="External"/><Relationship Id="rId7" Type="http://schemas.openxmlformats.org/officeDocument/2006/relationships/hyperlink" Target="https://assetstore.unity.com/packages/3d/characters/robots/mechanical-spider-139122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humans/humanoid-3d-charactor-p05-aki-mika-203490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s://assetstore.unity.com/packages/3d/characters/sci-fi-robot-character-vol-01-104716" TargetMode="External"/><Relationship Id="rId4" Type="http://schemas.openxmlformats.org/officeDocument/2006/relationships/hyperlink" Target="https://chulin28ho.tistory.com/713" TargetMode="External"/><Relationship Id="rId9" Type="http://schemas.openxmlformats.org/officeDocument/2006/relationships/hyperlink" Target="https://assetstore.unity.com/packages/3d/environments/sci-fi/vhs-factory-dark-style-6142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99944"/>
              </p:ext>
            </p:extLst>
          </p:nvPr>
        </p:nvGraphicFramePr>
        <p:xfrm>
          <a:off x="2785976" y="178644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2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5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58808"/>
              </p:ext>
            </p:extLst>
          </p:nvPr>
        </p:nvGraphicFramePr>
        <p:xfrm>
          <a:off x="9545053" y="131763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961093"/>
            <a:ext cx="9002727" cy="5126885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마우스 아이콘 </a:t>
            </a:r>
            <a:r>
              <a:rPr lang="en-US" altLang="ko-KR" sz="1500" dirty="0">
                <a:hlinkClick r:id="rId2"/>
              </a:rPr>
              <a:t>https://www.pngrepo.com/svg/53826/mouse</a:t>
            </a:r>
            <a:endParaRPr lang="en-US" altLang="ko-KR" sz="1500" dirty="0"/>
          </a:p>
          <a:p>
            <a:r>
              <a:rPr lang="ko-KR" altLang="en-US" sz="1500" dirty="0"/>
              <a:t>키보드 이미지 </a:t>
            </a:r>
            <a:r>
              <a:rPr lang="en-US" altLang="ko-KR" sz="15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500" dirty="0" err="1"/>
              <a:t>물리파티클</a:t>
            </a:r>
            <a:r>
              <a:rPr lang="ko-KR" altLang="en-US" sz="1500" dirty="0"/>
              <a:t> 예제 </a:t>
            </a:r>
            <a:r>
              <a:rPr lang="en-US" altLang="ko-KR" sz="1500" dirty="0">
                <a:hlinkClick r:id="rId3"/>
              </a:rPr>
              <a:t>Sample image · Issue #1 · </a:t>
            </a:r>
            <a:r>
              <a:rPr lang="en-US" altLang="ko-KR" sz="1500" dirty="0" err="1">
                <a:hlinkClick r:id="rId3"/>
              </a:rPr>
              <a:t>LakshithaMadushan</a:t>
            </a:r>
            <a:r>
              <a:rPr lang="en-US" altLang="ko-KR" sz="1500" dirty="0">
                <a:hlinkClick r:id="rId3"/>
              </a:rPr>
              <a:t>/Unity-Particle-System (github.com)</a:t>
            </a:r>
            <a:endParaRPr lang="en-US" altLang="ko-KR" sz="1500" dirty="0"/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https://roystan.net/articles/toon-shader/</a:t>
            </a:r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</a:t>
            </a:r>
            <a:r>
              <a:rPr lang="ko-KR" altLang="en-US" sz="1500" dirty="0">
                <a:hlinkClick r:id="rId4"/>
              </a:rPr>
              <a:t>https://chulin28ho.tistory.com/713</a:t>
            </a:r>
            <a:endParaRPr lang="en-US" altLang="ko-KR" sz="1500" dirty="0"/>
          </a:p>
          <a:p>
            <a:r>
              <a:rPr lang="ko-KR" altLang="en-US" sz="1500" dirty="0" err="1"/>
              <a:t>픽토그램</a:t>
            </a:r>
            <a:r>
              <a:rPr lang="ko-KR" altLang="en-US" sz="1500" dirty="0"/>
              <a:t> </a:t>
            </a:r>
            <a:r>
              <a:rPr lang="en-US" altLang="ko-KR" sz="1500" dirty="0">
                <a:hlinkClick r:id="rId5"/>
              </a:rPr>
              <a:t>https://thenounproject.com/</a:t>
            </a:r>
            <a:endParaRPr lang="en-US" altLang="ko-KR" sz="1500" dirty="0"/>
          </a:p>
          <a:p>
            <a:r>
              <a:rPr lang="ko-KR" altLang="en-US" sz="1500" dirty="0"/>
              <a:t>사용 </a:t>
            </a:r>
            <a:r>
              <a:rPr lang="ko-KR" altLang="en-US" sz="1500" dirty="0" err="1"/>
              <a:t>에셋리스트</a:t>
            </a:r>
            <a:endParaRPr lang="en-US" altLang="ko-KR" sz="1500" dirty="0"/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34" charset="-127"/>
                <a:cs typeface="Times New Roman" panose="02020603050405020304" pitchFamily="18" charset="0"/>
                <a:hlinkClick r:id="rId6"/>
              </a:rPr>
              <a:t>https://assetstore.unity.com/packages/3d/characters/humanoids/humans/humanoid-3d-charactor-p05-aki-mika-203490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7"/>
              </a:rPr>
              <a:t>https://assetstore.unity.com/packages/3d/characters/robots/mechanical-spider-139122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8"/>
              </a:rPr>
              <a:t>https://assetstore.unity.com/packages/3d/characters/robots/spider-orange-181154</a:t>
            </a:r>
            <a:endParaRPr lang="en-US" altLang="ko-KR" sz="1500" u="sng" dirty="0">
              <a:solidFill>
                <a:srgbClr val="0563C1"/>
              </a:solidFill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9"/>
              </a:rPr>
              <a:t>https://assetstore.unity.com/packages/3d/environments/sci-fi/vhs-factory-dark-style-61420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dirty="0">
                <a:hlinkClick r:id="rId10"/>
              </a:rPr>
              <a:t>https://assetstore.unity.com/packages/3d/characters/sci-fi-robot-character-vol-01-104716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72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1757</Words>
  <Application>Microsoft Office PowerPoint</Application>
  <PresentationFormat>와이드스크린</PresentationFormat>
  <Paragraphs>429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에스코어 드림 4 Regular</vt:lpstr>
      <vt:lpstr>Microsoft GothicNeo</vt:lpstr>
      <vt:lpstr>에스코어 드림 5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151</cp:revision>
  <dcterms:created xsi:type="dcterms:W3CDTF">2022-11-19T11:28:53Z</dcterms:created>
  <dcterms:modified xsi:type="dcterms:W3CDTF">2022-12-11T16:20:50Z</dcterms:modified>
</cp:coreProperties>
</file>